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D4D2321-6EAA-40C9-9BCA-5503A28C2D18}" type="datetimeFigureOut">
              <a:rPr lang="en-US" smtClean="0"/>
              <a:t>9/20/2009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FD7244C-16C3-4DB5-A230-BAE010A1511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Owner\Music\Zune\The%20Beatles\The%20Beatles%201\25%20Come%20Together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 smtClean="0"/>
              <a:t>The </a:t>
            </a:r>
            <a:r>
              <a:rPr lang="en-US" sz="8000" b="1" dirty="0" smtClean="0">
                <a:latin typeface="Arial" pitchFamily="34" charset="0"/>
                <a:cs typeface="Arial" pitchFamily="34" charset="0"/>
              </a:rPr>
              <a:t>1960’s</a:t>
            </a:r>
            <a:endParaRPr lang="en-US" sz="8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http://newscenter.ti.com/resized-image.ashx/__size/400x350/__key/CommunityServer.Components.PostAttachments/00.00.00.27.39/1stcaltech_5F00_196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478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plainview.files.wordpress.com/2008/11/jfk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1447800"/>
            <a:ext cx="1582527" cy="21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TM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2971800"/>
            <a:ext cx="1426210" cy="1499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The Las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4572000"/>
            <a:ext cx="213995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www.traveltovietnam.cc/Upload/tour/288200834634_Vietnam%20War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371600"/>
            <a:ext cx="25939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ineedmotivation.com/blog/wp-content/uploads/2008/05/aahd064_8x10rev-dr-martin-luther-king-jr-posters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0" y="1447800"/>
            <a:ext cx="2002536" cy="182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http://english10hour5.pbworks.com/f/1207242005/wedding%20gown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3000" y="3581400"/>
            <a:ext cx="1771015" cy="305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www.bbc.co.uk/radio4/archers/ambridgearchive/images/jenn_coats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90800" y="3657600"/>
            <a:ext cx="231330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fashionation.files.wordpress.com/2006/10/twiggy03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00" y="3581400"/>
            <a:ext cx="1371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25 Come Togeth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79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The 1960’s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1960’s</dc:title>
  <dc:creator>Owner</dc:creator>
  <cp:lastModifiedBy>Owner</cp:lastModifiedBy>
  <cp:revision>2</cp:revision>
  <dcterms:created xsi:type="dcterms:W3CDTF">2009-09-20T21:52:33Z</dcterms:created>
  <dcterms:modified xsi:type="dcterms:W3CDTF">2009-09-20T22:08:08Z</dcterms:modified>
</cp:coreProperties>
</file>